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8"/>
  </p:notesMasterIdLst>
  <p:sldIdLst>
    <p:sldId id="257" r:id="rId2"/>
    <p:sldId id="258" r:id="rId3"/>
    <p:sldId id="259" r:id="rId4"/>
    <p:sldId id="264" r:id="rId5"/>
    <p:sldId id="265" r:id="rId6"/>
    <p:sldId id="263"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0BFC9-1239-4156-85A9-B2A0A2192D64}" v="23" dt="2021-09-07T15:26:52.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18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Sugumar" userId="df1e9417-7502-4b52-826d-43f3f74e5621" providerId="ADAL" clId="{8E50BFC9-1239-4156-85A9-B2A0A2192D64}"/>
    <pc:docChg chg="undo custSel addSld delSld modSld">
      <pc:chgData name="Suresh Sugumar" userId="df1e9417-7502-4b52-826d-43f3f74e5621" providerId="ADAL" clId="{8E50BFC9-1239-4156-85A9-B2A0A2192D64}" dt="2021-09-07T17:17:23.829" v="1358" actId="255"/>
      <pc:docMkLst>
        <pc:docMk/>
      </pc:docMkLst>
      <pc:sldChg chg="delSp del mod">
        <pc:chgData name="Suresh Sugumar" userId="df1e9417-7502-4b52-826d-43f3f74e5621" providerId="ADAL" clId="{8E50BFC9-1239-4156-85A9-B2A0A2192D64}" dt="2021-09-07T14:49:26.586" v="2" actId="47"/>
        <pc:sldMkLst>
          <pc:docMk/>
          <pc:sldMk cId="0" sldId="256"/>
        </pc:sldMkLst>
        <pc:spChg chg="del">
          <ac:chgData name="Suresh Sugumar" userId="df1e9417-7502-4b52-826d-43f3f74e5621" providerId="ADAL" clId="{8E50BFC9-1239-4156-85A9-B2A0A2192D64}" dt="2021-09-07T14:49:14.425" v="0" actId="478"/>
          <ac:spMkLst>
            <pc:docMk/>
            <pc:sldMk cId="0" sldId="256"/>
            <ac:spMk id="278" creationId="{00000000-0000-0000-0000-000000000000}"/>
          </ac:spMkLst>
        </pc:spChg>
      </pc:sldChg>
      <pc:sldChg chg="addSp delSp modSp new mod">
        <pc:chgData name="Suresh Sugumar" userId="df1e9417-7502-4b52-826d-43f3f74e5621" providerId="ADAL" clId="{8E50BFC9-1239-4156-85A9-B2A0A2192D64}" dt="2021-09-07T14:50:15.669" v="13" actId="14100"/>
        <pc:sldMkLst>
          <pc:docMk/>
          <pc:sldMk cId="2843830020" sldId="260"/>
        </pc:sldMkLst>
        <pc:spChg chg="del">
          <ac:chgData name="Suresh Sugumar" userId="df1e9417-7502-4b52-826d-43f3f74e5621" providerId="ADAL" clId="{8E50BFC9-1239-4156-85A9-B2A0A2192D64}" dt="2021-09-07T14:49:54.635" v="9" actId="478"/>
          <ac:spMkLst>
            <pc:docMk/>
            <pc:sldMk cId="2843830020" sldId="260"/>
            <ac:spMk id="2" creationId="{EFCC7241-C846-4E68-8F7E-F256749F3FA7}"/>
          </ac:spMkLst>
        </pc:spChg>
        <pc:spChg chg="del">
          <ac:chgData name="Suresh Sugumar" userId="df1e9417-7502-4b52-826d-43f3f74e5621" providerId="ADAL" clId="{8E50BFC9-1239-4156-85A9-B2A0A2192D64}" dt="2021-09-07T14:49:36.575" v="4" actId="478"/>
          <ac:spMkLst>
            <pc:docMk/>
            <pc:sldMk cId="2843830020" sldId="260"/>
            <ac:spMk id="3" creationId="{D8B5AFE0-7503-4042-879C-63E3348F1CA8}"/>
          </ac:spMkLst>
        </pc:spChg>
        <pc:picChg chg="add mod">
          <ac:chgData name="Suresh Sugumar" userId="df1e9417-7502-4b52-826d-43f3f74e5621" providerId="ADAL" clId="{8E50BFC9-1239-4156-85A9-B2A0A2192D64}" dt="2021-09-07T14:50:15.669" v="13" actId="14100"/>
          <ac:picMkLst>
            <pc:docMk/>
            <pc:sldMk cId="2843830020" sldId="260"/>
            <ac:picMk id="5" creationId="{2ABCEA0A-DEEB-4E4C-B1B9-B7A7A6D6C067}"/>
          </ac:picMkLst>
        </pc:picChg>
      </pc:sldChg>
      <pc:sldChg chg="del">
        <pc:chgData name="Suresh Sugumar" userId="df1e9417-7502-4b52-826d-43f3f74e5621" providerId="ADAL" clId="{8E50BFC9-1239-4156-85A9-B2A0A2192D64}" dt="2021-09-07T14:49:24.410" v="1" actId="47"/>
        <pc:sldMkLst>
          <pc:docMk/>
          <pc:sldMk cId="2843830020" sldId="260"/>
        </pc:sldMkLst>
      </pc:sldChg>
      <pc:sldChg chg="addSp modSp new mod">
        <pc:chgData name="Suresh Sugumar" userId="df1e9417-7502-4b52-826d-43f3f74e5621" providerId="ADAL" clId="{8E50BFC9-1239-4156-85A9-B2A0A2192D64}" dt="2021-09-07T16:44:14.331" v="1338" actId="113"/>
        <pc:sldMkLst>
          <pc:docMk/>
          <pc:sldMk cId="1845114342" sldId="261"/>
        </pc:sldMkLst>
        <pc:spChg chg="mod">
          <ac:chgData name="Suresh Sugumar" userId="df1e9417-7502-4b52-826d-43f3f74e5621" providerId="ADAL" clId="{8E50BFC9-1239-4156-85A9-B2A0A2192D64}" dt="2021-09-07T14:50:51.631" v="30" actId="20577"/>
          <ac:spMkLst>
            <pc:docMk/>
            <pc:sldMk cId="1845114342" sldId="261"/>
            <ac:spMk id="2" creationId="{3DB7898F-2376-4D26-8686-51FD8EB33F5A}"/>
          </ac:spMkLst>
        </pc:spChg>
        <pc:spChg chg="mod">
          <ac:chgData name="Suresh Sugumar" userId="df1e9417-7502-4b52-826d-43f3f74e5621" providerId="ADAL" clId="{8E50BFC9-1239-4156-85A9-B2A0A2192D64}" dt="2021-09-07T16:44:14.331" v="1338" actId="113"/>
          <ac:spMkLst>
            <pc:docMk/>
            <pc:sldMk cId="1845114342" sldId="261"/>
            <ac:spMk id="3" creationId="{F40412CB-00FD-4ED4-8D67-3759B603F277}"/>
          </ac:spMkLst>
        </pc:spChg>
        <pc:picChg chg="add mod ord">
          <ac:chgData name="Suresh Sugumar" userId="df1e9417-7502-4b52-826d-43f3f74e5621" providerId="ADAL" clId="{8E50BFC9-1239-4156-85A9-B2A0A2192D64}" dt="2021-09-07T16:32:14.050" v="1304" actId="167"/>
          <ac:picMkLst>
            <pc:docMk/>
            <pc:sldMk cId="1845114342" sldId="261"/>
            <ac:picMk id="5" creationId="{E3E4A8CD-867C-4A0E-9523-8AE24BA431E6}"/>
          </ac:picMkLst>
        </pc:picChg>
      </pc:sldChg>
      <pc:sldChg chg="modSp new mod">
        <pc:chgData name="Suresh Sugumar" userId="df1e9417-7502-4b52-826d-43f3f74e5621" providerId="ADAL" clId="{8E50BFC9-1239-4156-85A9-B2A0A2192D64}" dt="2021-09-07T15:48:58.127" v="1258" actId="6549"/>
        <pc:sldMkLst>
          <pc:docMk/>
          <pc:sldMk cId="2915370991" sldId="262"/>
        </pc:sldMkLst>
        <pc:spChg chg="mod">
          <ac:chgData name="Suresh Sugumar" userId="df1e9417-7502-4b52-826d-43f3f74e5621" providerId="ADAL" clId="{8E50BFC9-1239-4156-85A9-B2A0A2192D64}" dt="2021-09-07T14:56:48.385" v="277" actId="20577"/>
          <ac:spMkLst>
            <pc:docMk/>
            <pc:sldMk cId="2915370991" sldId="262"/>
            <ac:spMk id="2" creationId="{163024F8-8A53-4054-8B16-FA456229AA56}"/>
          </ac:spMkLst>
        </pc:spChg>
        <pc:spChg chg="mod">
          <ac:chgData name="Suresh Sugumar" userId="df1e9417-7502-4b52-826d-43f3f74e5621" providerId="ADAL" clId="{8E50BFC9-1239-4156-85A9-B2A0A2192D64}" dt="2021-09-07T15:48:58.127" v="1258" actId="6549"/>
          <ac:spMkLst>
            <pc:docMk/>
            <pc:sldMk cId="2915370991" sldId="262"/>
            <ac:spMk id="3" creationId="{3BA7F733-AED7-4AE5-8FD9-289934441EE8}"/>
          </ac:spMkLst>
        </pc:spChg>
      </pc:sldChg>
      <pc:sldChg chg="addSp delSp modSp new mod">
        <pc:chgData name="Suresh Sugumar" userId="df1e9417-7502-4b52-826d-43f3f74e5621" providerId="ADAL" clId="{8E50BFC9-1239-4156-85A9-B2A0A2192D64}" dt="2021-09-07T17:17:23.829" v="1358" actId="255"/>
        <pc:sldMkLst>
          <pc:docMk/>
          <pc:sldMk cId="4188808307" sldId="263"/>
        </pc:sldMkLst>
        <pc:spChg chg="del mod">
          <ac:chgData name="Suresh Sugumar" userId="df1e9417-7502-4b52-826d-43f3f74e5621" providerId="ADAL" clId="{8E50BFC9-1239-4156-85A9-B2A0A2192D64}" dt="2021-09-07T15:17:38.503" v="718" actId="478"/>
          <ac:spMkLst>
            <pc:docMk/>
            <pc:sldMk cId="4188808307" sldId="263"/>
            <ac:spMk id="2" creationId="{1372C92C-87D5-48B1-84DA-31A4BAC705ED}"/>
          </ac:spMkLst>
        </pc:spChg>
        <pc:spChg chg="del">
          <ac:chgData name="Suresh Sugumar" userId="df1e9417-7502-4b52-826d-43f3f74e5621" providerId="ADAL" clId="{8E50BFC9-1239-4156-85A9-B2A0A2192D64}" dt="2021-09-07T15:02:12.038" v="379" actId="478"/>
          <ac:spMkLst>
            <pc:docMk/>
            <pc:sldMk cId="4188808307" sldId="263"/>
            <ac:spMk id="3" creationId="{12DB008B-4275-465B-9738-D0D104F9C6BA}"/>
          </ac:spMkLst>
        </pc:spChg>
        <pc:spChg chg="add mod">
          <ac:chgData name="Suresh Sugumar" userId="df1e9417-7502-4b52-826d-43f3f74e5621" providerId="ADAL" clId="{8E50BFC9-1239-4156-85A9-B2A0A2192D64}" dt="2021-09-07T17:17:23.829" v="1358" actId="255"/>
          <ac:spMkLst>
            <pc:docMk/>
            <pc:sldMk cId="4188808307" sldId="263"/>
            <ac:spMk id="4" creationId="{A2F2FE9D-327A-4582-A4A8-A120406CBBC9}"/>
          </ac:spMkLst>
        </pc:spChg>
        <pc:spChg chg="add mod">
          <ac:chgData name="Suresh Sugumar" userId="df1e9417-7502-4b52-826d-43f3f74e5621" providerId="ADAL" clId="{8E50BFC9-1239-4156-85A9-B2A0A2192D64}" dt="2021-09-07T17:17:23.829" v="1358" actId="255"/>
          <ac:spMkLst>
            <pc:docMk/>
            <pc:sldMk cId="4188808307" sldId="263"/>
            <ac:spMk id="5" creationId="{5F1C92A2-5C2E-49A0-B51E-BDAEA0DE8A65}"/>
          </ac:spMkLst>
        </pc:spChg>
        <pc:spChg chg="add mod">
          <ac:chgData name="Suresh Sugumar" userId="df1e9417-7502-4b52-826d-43f3f74e5621" providerId="ADAL" clId="{8E50BFC9-1239-4156-85A9-B2A0A2192D64}" dt="2021-09-07T17:17:23.829" v="1358" actId="255"/>
          <ac:spMkLst>
            <pc:docMk/>
            <pc:sldMk cId="4188808307" sldId="263"/>
            <ac:spMk id="6" creationId="{9377E50C-7C0B-4855-87DE-A62B90368949}"/>
          </ac:spMkLst>
        </pc:spChg>
        <pc:spChg chg="add mod">
          <ac:chgData name="Suresh Sugumar" userId="df1e9417-7502-4b52-826d-43f3f74e5621" providerId="ADAL" clId="{8E50BFC9-1239-4156-85A9-B2A0A2192D64}" dt="2021-09-07T17:17:23.829" v="1358" actId="255"/>
          <ac:spMkLst>
            <pc:docMk/>
            <pc:sldMk cId="4188808307" sldId="263"/>
            <ac:spMk id="7" creationId="{B9078D4A-A83C-4E5F-BDBB-E393CF3DC123}"/>
          </ac:spMkLst>
        </pc:spChg>
        <pc:spChg chg="add mod">
          <ac:chgData name="Suresh Sugumar" userId="df1e9417-7502-4b52-826d-43f3f74e5621" providerId="ADAL" clId="{8E50BFC9-1239-4156-85A9-B2A0A2192D64}" dt="2021-09-07T17:17:23.829" v="1358" actId="255"/>
          <ac:spMkLst>
            <pc:docMk/>
            <pc:sldMk cId="4188808307" sldId="263"/>
            <ac:spMk id="8" creationId="{D279B299-A420-44E6-9CEA-C1DA98043157}"/>
          </ac:spMkLst>
        </pc:spChg>
        <pc:spChg chg="add mod">
          <ac:chgData name="Suresh Sugumar" userId="df1e9417-7502-4b52-826d-43f3f74e5621" providerId="ADAL" clId="{8E50BFC9-1239-4156-85A9-B2A0A2192D64}" dt="2021-09-07T17:17:23.829" v="1358" actId="255"/>
          <ac:spMkLst>
            <pc:docMk/>
            <pc:sldMk cId="4188808307" sldId="263"/>
            <ac:spMk id="9" creationId="{34F86912-8EC2-4852-ACDD-44EB252F7DE3}"/>
          </ac:spMkLst>
        </pc:spChg>
        <pc:spChg chg="add mod">
          <ac:chgData name="Suresh Sugumar" userId="df1e9417-7502-4b52-826d-43f3f74e5621" providerId="ADAL" clId="{8E50BFC9-1239-4156-85A9-B2A0A2192D64}" dt="2021-09-07T17:17:23.829" v="1358" actId="255"/>
          <ac:spMkLst>
            <pc:docMk/>
            <pc:sldMk cId="4188808307" sldId="263"/>
            <ac:spMk id="10" creationId="{7C570083-466C-4067-8FEA-75F26D89D36F}"/>
          </ac:spMkLst>
        </pc:spChg>
        <pc:spChg chg="add mod">
          <ac:chgData name="Suresh Sugumar" userId="df1e9417-7502-4b52-826d-43f3f74e5621" providerId="ADAL" clId="{8E50BFC9-1239-4156-85A9-B2A0A2192D64}" dt="2021-09-07T17:17:23.829" v="1358" actId="255"/>
          <ac:spMkLst>
            <pc:docMk/>
            <pc:sldMk cId="4188808307" sldId="263"/>
            <ac:spMk id="11" creationId="{BBC296DE-A5DA-45AE-9A57-9D1D2C3A690F}"/>
          </ac:spMkLst>
        </pc:spChg>
        <pc:spChg chg="add mod">
          <ac:chgData name="Suresh Sugumar" userId="df1e9417-7502-4b52-826d-43f3f74e5621" providerId="ADAL" clId="{8E50BFC9-1239-4156-85A9-B2A0A2192D64}" dt="2021-09-07T17:17:23.829" v="1358" actId="255"/>
          <ac:spMkLst>
            <pc:docMk/>
            <pc:sldMk cId="4188808307" sldId="263"/>
            <ac:spMk id="12" creationId="{F274C6F6-6E17-4C5C-9D3F-18CFEE07F090}"/>
          </ac:spMkLst>
        </pc:spChg>
        <pc:spChg chg="add mod">
          <ac:chgData name="Suresh Sugumar" userId="df1e9417-7502-4b52-826d-43f3f74e5621" providerId="ADAL" clId="{8E50BFC9-1239-4156-85A9-B2A0A2192D64}" dt="2021-09-07T17:17:23.829" v="1358" actId="255"/>
          <ac:spMkLst>
            <pc:docMk/>
            <pc:sldMk cId="4188808307" sldId="263"/>
            <ac:spMk id="13" creationId="{7F355743-F2EC-47CE-8309-E4A178C29B26}"/>
          </ac:spMkLst>
        </pc:spChg>
        <pc:spChg chg="add mod">
          <ac:chgData name="Suresh Sugumar" userId="df1e9417-7502-4b52-826d-43f3f74e5621" providerId="ADAL" clId="{8E50BFC9-1239-4156-85A9-B2A0A2192D64}" dt="2021-09-07T17:17:23.829" v="1358" actId="255"/>
          <ac:spMkLst>
            <pc:docMk/>
            <pc:sldMk cId="4188808307" sldId="263"/>
            <ac:spMk id="14" creationId="{2E0E4832-4B9F-400A-A528-138ED44CD6A8}"/>
          </ac:spMkLst>
        </pc:spChg>
        <pc:spChg chg="add mod">
          <ac:chgData name="Suresh Sugumar" userId="df1e9417-7502-4b52-826d-43f3f74e5621" providerId="ADAL" clId="{8E50BFC9-1239-4156-85A9-B2A0A2192D64}" dt="2021-09-07T17:17:23.829" v="1358" actId="255"/>
          <ac:spMkLst>
            <pc:docMk/>
            <pc:sldMk cId="4188808307" sldId="263"/>
            <ac:spMk id="15" creationId="{154F4C43-09DE-49CE-926E-406B3792CA94}"/>
          </ac:spMkLst>
        </pc:spChg>
        <pc:spChg chg="add mod">
          <ac:chgData name="Suresh Sugumar" userId="df1e9417-7502-4b52-826d-43f3f74e5621" providerId="ADAL" clId="{8E50BFC9-1239-4156-85A9-B2A0A2192D64}" dt="2021-09-07T17:17:23.829" v="1358" actId="255"/>
          <ac:spMkLst>
            <pc:docMk/>
            <pc:sldMk cId="4188808307" sldId="263"/>
            <ac:spMk id="16" creationId="{76E9FA5A-23ED-4785-A1EF-E9EB31DA68F7}"/>
          </ac:spMkLst>
        </pc:spChg>
        <pc:spChg chg="add mod">
          <ac:chgData name="Suresh Sugumar" userId="df1e9417-7502-4b52-826d-43f3f74e5621" providerId="ADAL" clId="{8E50BFC9-1239-4156-85A9-B2A0A2192D64}" dt="2021-09-07T17:17:23.829" v="1358" actId="255"/>
          <ac:spMkLst>
            <pc:docMk/>
            <pc:sldMk cId="4188808307" sldId="263"/>
            <ac:spMk id="17" creationId="{1C746262-8DCD-4F61-AA65-7142288DAE9E}"/>
          </ac:spMkLst>
        </pc:spChg>
        <pc:spChg chg="add mod">
          <ac:chgData name="Suresh Sugumar" userId="df1e9417-7502-4b52-826d-43f3f74e5621" providerId="ADAL" clId="{8E50BFC9-1239-4156-85A9-B2A0A2192D64}" dt="2021-09-07T17:17:23.829" v="1358" actId="255"/>
          <ac:spMkLst>
            <pc:docMk/>
            <pc:sldMk cId="4188808307" sldId="263"/>
            <ac:spMk id="18" creationId="{3D3E5252-F74A-4DEC-B4CE-7F0FAF9AA88B}"/>
          </ac:spMkLst>
        </pc:spChg>
        <pc:spChg chg="add mod">
          <ac:chgData name="Suresh Sugumar" userId="df1e9417-7502-4b52-826d-43f3f74e5621" providerId="ADAL" clId="{8E50BFC9-1239-4156-85A9-B2A0A2192D64}" dt="2021-09-07T17:17:23.829" v="1358" actId="255"/>
          <ac:spMkLst>
            <pc:docMk/>
            <pc:sldMk cId="4188808307" sldId="263"/>
            <ac:spMk id="42" creationId="{000FB128-3005-4253-B01E-968E2C3E368D}"/>
          </ac:spMkLst>
        </pc:spChg>
        <pc:spChg chg="add del mod">
          <ac:chgData name="Suresh Sugumar" userId="df1e9417-7502-4b52-826d-43f3f74e5621" providerId="ADAL" clId="{8E50BFC9-1239-4156-85A9-B2A0A2192D64}" dt="2021-09-07T15:24:21.538" v="937" actId="478"/>
          <ac:spMkLst>
            <pc:docMk/>
            <pc:sldMk cId="4188808307" sldId="263"/>
            <ac:spMk id="43" creationId="{06A34181-016D-4FEC-B2B5-A660ADCB5DAC}"/>
          </ac:spMkLst>
        </pc:spChg>
        <pc:spChg chg="add mod">
          <ac:chgData name="Suresh Sugumar" userId="df1e9417-7502-4b52-826d-43f3f74e5621" providerId="ADAL" clId="{8E50BFC9-1239-4156-85A9-B2A0A2192D64}" dt="2021-09-07T17:17:23.829" v="1358" actId="255"/>
          <ac:spMkLst>
            <pc:docMk/>
            <pc:sldMk cId="4188808307" sldId="263"/>
            <ac:spMk id="44" creationId="{A2508C60-AE93-43B6-9B62-9F21F4D90AC1}"/>
          </ac:spMkLst>
        </pc:spChg>
        <pc:spChg chg="add mod">
          <ac:chgData name="Suresh Sugumar" userId="df1e9417-7502-4b52-826d-43f3f74e5621" providerId="ADAL" clId="{8E50BFC9-1239-4156-85A9-B2A0A2192D64}" dt="2021-09-07T17:17:23.829" v="1358" actId="255"/>
          <ac:spMkLst>
            <pc:docMk/>
            <pc:sldMk cId="4188808307" sldId="263"/>
            <ac:spMk id="45" creationId="{2B9C0382-9CD8-466F-99C1-BEB87A02AA39}"/>
          </ac:spMkLst>
        </pc:spChg>
        <pc:spChg chg="add mod">
          <ac:chgData name="Suresh Sugumar" userId="df1e9417-7502-4b52-826d-43f3f74e5621" providerId="ADAL" clId="{8E50BFC9-1239-4156-85A9-B2A0A2192D64}" dt="2021-09-07T17:17:23.829" v="1358" actId="255"/>
          <ac:spMkLst>
            <pc:docMk/>
            <pc:sldMk cId="4188808307" sldId="263"/>
            <ac:spMk id="46" creationId="{ACE14D17-993D-4413-8A62-7E41562CDE6B}"/>
          </ac:spMkLst>
        </pc:spChg>
        <pc:spChg chg="add mod">
          <ac:chgData name="Suresh Sugumar" userId="df1e9417-7502-4b52-826d-43f3f74e5621" providerId="ADAL" clId="{8E50BFC9-1239-4156-85A9-B2A0A2192D64}" dt="2021-09-07T17:17:23.829" v="1358" actId="255"/>
          <ac:spMkLst>
            <pc:docMk/>
            <pc:sldMk cId="4188808307" sldId="263"/>
            <ac:spMk id="47" creationId="{B05B9F50-5E43-49CA-AAE6-8B397FDF67C4}"/>
          </ac:spMkLst>
        </pc:spChg>
        <pc:spChg chg="add mod">
          <ac:chgData name="Suresh Sugumar" userId="df1e9417-7502-4b52-826d-43f3f74e5621" providerId="ADAL" clId="{8E50BFC9-1239-4156-85A9-B2A0A2192D64}" dt="2021-09-07T17:17:23.829" v="1358" actId="255"/>
          <ac:spMkLst>
            <pc:docMk/>
            <pc:sldMk cId="4188808307" sldId="263"/>
            <ac:spMk id="48" creationId="{63192C01-8F6A-4972-8256-AC734C05D5EE}"/>
          </ac:spMkLst>
        </pc:spChg>
        <pc:spChg chg="add mod">
          <ac:chgData name="Suresh Sugumar" userId="df1e9417-7502-4b52-826d-43f3f74e5621" providerId="ADAL" clId="{8E50BFC9-1239-4156-85A9-B2A0A2192D64}" dt="2021-09-07T17:17:23.829" v="1358" actId="255"/>
          <ac:spMkLst>
            <pc:docMk/>
            <pc:sldMk cId="4188808307" sldId="263"/>
            <ac:spMk id="49" creationId="{8A3764A3-0206-4F2B-8D9B-4C9B19C8D5A1}"/>
          </ac:spMkLst>
        </pc:spChg>
        <pc:spChg chg="add mod">
          <ac:chgData name="Suresh Sugumar" userId="df1e9417-7502-4b52-826d-43f3f74e5621" providerId="ADAL" clId="{8E50BFC9-1239-4156-85A9-B2A0A2192D64}" dt="2021-09-07T17:17:23.829" v="1358" actId="255"/>
          <ac:spMkLst>
            <pc:docMk/>
            <pc:sldMk cId="4188808307" sldId="263"/>
            <ac:spMk id="50" creationId="{F9D9C74F-172C-46A7-BE9D-B89224F70824}"/>
          </ac:spMkLst>
        </pc:spChg>
        <pc:spChg chg="add mod">
          <ac:chgData name="Suresh Sugumar" userId="df1e9417-7502-4b52-826d-43f3f74e5621" providerId="ADAL" clId="{8E50BFC9-1239-4156-85A9-B2A0A2192D64}" dt="2021-09-07T17:17:23.829" v="1358" actId="255"/>
          <ac:spMkLst>
            <pc:docMk/>
            <pc:sldMk cId="4188808307" sldId="263"/>
            <ac:spMk id="51" creationId="{E7B8BB33-EF15-4457-A359-DA66A636FA40}"/>
          </ac:spMkLst>
        </pc:spChg>
        <pc:cxnChg chg="add del mod ord">
          <ac:chgData name="Suresh Sugumar" userId="df1e9417-7502-4b52-826d-43f3f74e5621" providerId="ADAL" clId="{8E50BFC9-1239-4156-85A9-B2A0A2192D64}" dt="2021-09-07T15:33:08.478" v="1222" actId="478"/>
          <ac:cxnSpMkLst>
            <pc:docMk/>
            <pc:sldMk cId="4188808307" sldId="263"/>
            <ac:cxnSpMk id="20" creationId="{A8EAA3BD-D431-4C63-81C4-D493BD84BCCE}"/>
          </ac:cxnSpMkLst>
        </pc:cxnChg>
        <pc:cxnChg chg="add del mod">
          <ac:chgData name="Suresh Sugumar" userId="df1e9417-7502-4b52-826d-43f3f74e5621" providerId="ADAL" clId="{8E50BFC9-1239-4156-85A9-B2A0A2192D64}" dt="2021-09-07T15:33:16.141" v="1226" actId="478"/>
          <ac:cxnSpMkLst>
            <pc:docMk/>
            <pc:sldMk cId="4188808307" sldId="263"/>
            <ac:cxnSpMk id="22" creationId="{46ABE15E-5893-481A-A4C9-AA7ACC861651}"/>
          </ac:cxnSpMkLst>
        </pc:cxnChg>
        <pc:cxnChg chg="add del mod">
          <ac:chgData name="Suresh Sugumar" userId="df1e9417-7502-4b52-826d-43f3f74e5621" providerId="ADAL" clId="{8E50BFC9-1239-4156-85A9-B2A0A2192D64}" dt="2021-09-07T15:33:14.254" v="1225" actId="478"/>
          <ac:cxnSpMkLst>
            <pc:docMk/>
            <pc:sldMk cId="4188808307" sldId="263"/>
            <ac:cxnSpMk id="24" creationId="{7260397E-902E-4485-8F61-5191449D4709}"/>
          </ac:cxnSpMkLst>
        </pc:cxnChg>
        <pc:cxnChg chg="add del mod">
          <ac:chgData name="Suresh Sugumar" userId="df1e9417-7502-4b52-826d-43f3f74e5621" providerId="ADAL" clId="{8E50BFC9-1239-4156-85A9-B2A0A2192D64}" dt="2021-09-07T15:33:12.307" v="1224" actId="478"/>
          <ac:cxnSpMkLst>
            <pc:docMk/>
            <pc:sldMk cId="4188808307" sldId="263"/>
            <ac:cxnSpMk id="26" creationId="{512134D3-BEE5-45C5-B261-C6540A3E3162}"/>
          </ac:cxnSpMkLst>
        </pc:cxnChg>
        <pc:cxnChg chg="add del mod">
          <ac:chgData name="Suresh Sugumar" userId="df1e9417-7502-4b52-826d-43f3f74e5621" providerId="ADAL" clId="{8E50BFC9-1239-4156-85A9-B2A0A2192D64}" dt="2021-09-07T15:33:10.294" v="1223" actId="478"/>
          <ac:cxnSpMkLst>
            <pc:docMk/>
            <pc:sldMk cId="4188808307" sldId="263"/>
            <ac:cxnSpMk id="28" creationId="{AED132A3-21A1-409E-B3C0-648CD090F68D}"/>
          </ac:cxnSpMkLst>
        </pc:cxnChg>
        <pc:cxnChg chg="add del mod ord">
          <ac:chgData name="Suresh Sugumar" userId="df1e9417-7502-4b52-826d-43f3f74e5621" providerId="ADAL" clId="{8E50BFC9-1239-4156-85A9-B2A0A2192D64}" dt="2021-09-07T15:33:05.456" v="1221" actId="478"/>
          <ac:cxnSpMkLst>
            <pc:docMk/>
            <pc:sldMk cId="4188808307" sldId="263"/>
            <ac:cxnSpMk id="29" creationId="{8904C327-560D-4684-B979-1D7328DEDE36}"/>
          </ac:cxnSpMkLst>
        </pc:cxnChg>
        <pc:cxnChg chg="add del mod">
          <ac:chgData name="Suresh Sugumar" userId="df1e9417-7502-4b52-826d-43f3f74e5621" providerId="ADAL" clId="{8E50BFC9-1239-4156-85A9-B2A0A2192D64}" dt="2021-09-07T15:33:05.456" v="1221" actId="478"/>
          <ac:cxnSpMkLst>
            <pc:docMk/>
            <pc:sldMk cId="4188808307" sldId="263"/>
            <ac:cxnSpMk id="32" creationId="{2E09EA2A-7B9A-48CC-9AD4-3F2A1E5538C0}"/>
          </ac:cxnSpMkLst>
        </pc:cxnChg>
        <pc:cxnChg chg="add del mod">
          <ac:chgData name="Suresh Sugumar" userId="df1e9417-7502-4b52-826d-43f3f74e5621" providerId="ADAL" clId="{8E50BFC9-1239-4156-85A9-B2A0A2192D64}" dt="2021-09-07T15:33:05.456" v="1221" actId="478"/>
          <ac:cxnSpMkLst>
            <pc:docMk/>
            <pc:sldMk cId="4188808307" sldId="263"/>
            <ac:cxnSpMk id="36" creationId="{C7FD6784-B395-495D-92E7-13541B3C5FB8}"/>
          </ac:cxnSpMkLst>
        </pc:cxnChg>
        <pc:cxnChg chg="add del mod">
          <ac:chgData name="Suresh Sugumar" userId="df1e9417-7502-4b52-826d-43f3f74e5621" providerId="ADAL" clId="{8E50BFC9-1239-4156-85A9-B2A0A2192D64}" dt="2021-09-07T15:33:05.456" v="1221" actId="478"/>
          <ac:cxnSpMkLst>
            <pc:docMk/>
            <pc:sldMk cId="4188808307" sldId="263"/>
            <ac:cxnSpMk id="39" creationId="{7667A0D4-308B-496D-AD86-C847BE677F49}"/>
          </ac:cxnSpMkLst>
        </pc:cxnChg>
        <pc:cxnChg chg="add del mod">
          <ac:chgData name="Suresh Sugumar" userId="df1e9417-7502-4b52-826d-43f3f74e5621" providerId="ADAL" clId="{8E50BFC9-1239-4156-85A9-B2A0A2192D64}" dt="2021-09-07T15:33:46.582" v="1228" actId="478"/>
          <ac:cxnSpMkLst>
            <pc:docMk/>
            <pc:sldMk cId="4188808307" sldId="263"/>
            <ac:cxnSpMk id="53" creationId="{D56413E7-E395-442D-BEE3-9A431AAF02CC}"/>
          </ac:cxnSpMkLst>
        </pc:cxnChg>
        <pc:cxnChg chg="add">
          <ac:chgData name="Suresh Sugumar" userId="df1e9417-7502-4b52-826d-43f3f74e5621" providerId="ADAL" clId="{8E50BFC9-1239-4156-85A9-B2A0A2192D64}" dt="2021-09-07T15:33:53.582" v="1229" actId="11529"/>
          <ac:cxnSpMkLst>
            <pc:docMk/>
            <pc:sldMk cId="4188808307" sldId="263"/>
            <ac:cxnSpMk id="55" creationId="{A7BC1F8E-8907-4263-BAF6-1D4FC54C196A}"/>
          </ac:cxnSpMkLst>
        </pc:cxnChg>
        <pc:cxnChg chg="add">
          <ac:chgData name="Suresh Sugumar" userId="df1e9417-7502-4b52-826d-43f3f74e5621" providerId="ADAL" clId="{8E50BFC9-1239-4156-85A9-B2A0A2192D64}" dt="2021-09-07T15:34:02.102" v="1230" actId="11529"/>
          <ac:cxnSpMkLst>
            <pc:docMk/>
            <pc:sldMk cId="4188808307" sldId="263"/>
            <ac:cxnSpMk id="57" creationId="{39384C5A-C3B2-4620-A0AD-E390F2E01946}"/>
          </ac:cxnSpMkLst>
        </pc:cxnChg>
        <pc:cxnChg chg="add">
          <ac:chgData name="Suresh Sugumar" userId="df1e9417-7502-4b52-826d-43f3f74e5621" providerId="ADAL" clId="{8E50BFC9-1239-4156-85A9-B2A0A2192D64}" dt="2021-09-07T15:34:11.346" v="1231" actId="11529"/>
          <ac:cxnSpMkLst>
            <pc:docMk/>
            <pc:sldMk cId="4188808307" sldId="263"/>
            <ac:cxnSpMk id="59" creationId="{6DA1FFF2-2B3F-4FB0-9CB6-6234D6DF87DC}"/>
          </ac:cxnSpMkLst>
        </pc:cxnChg>
        <pc:cxnChg chg="add">
          <ac:chgData name="Suresh Sugumar" userId="df1e9417-7502-4b52-826d-43f3f74e5621" providerId="ADAL" clId="{8E50BFC9-1239-4156-85A9-B2A0A2192D64}" dt="2021-09-07T15:34:17.503" v="1232" actId="11529"/>
          <ac:cxnSpMkLst>
            <pc:docMk/>
            <pc:sldMk cId="4188808307" sldId="263"/>
            <ac:cxnSpMk id="61" creationId="{E739CCE5-7431-4DDF-8CC9-E4F001BD8B0E}"/>
          </ac:cxnSpMkLst>
        </pc:cxnChg>
        <pc:cxnChg chg="add">
          <ac:chgData name="Suresh Sugumar" userId="df1e9417-7502-4b52-826d-43f3f74e5621" providerId="ADAL" clId="{8E50BFC9-1239-4156-85A9-B2A0A2192D64}" dt="2021-09-07T15:34:25.071" v="1233" actId="11529"/>
          <ac:cxnSpMkLst>
            <pc:docMk/>
            <pc:sldMk cId="4188808307" sldId="263"/>
            <ac:cxnSpMk id="63" creationId="{E9A1521F-3028-4FC4-9FEF-D4DCCC979D07}"/>
          </ac:cxnSpMkLst>
        </pc:cxnChg>
        <pc:cxnChg chg="add mod">
          <ac:chgData name="Suresh Sugumar" userId="df1e9417-7502-4b52-826d-43f3f74e5621" providerId="ADAL" clId="{8E50BFC9-1239-4156-85A9-B2A0A2192D64}" dt="2021-09-07T15:58:21.770" v="1287" actId="1037"/>
          <ac:cxnSpMkLst>
            <pc:docMk/>
            <pc:sldMk cId="4188808307" sldId="263"/>
            <ac:cxnSpMk id="65" creationId="{38E2FD78-45A6-48C0-B289-070CC44A9B9C}"/>
          </ac:cxnSpMkLst>
        </pc:cxnChg>
      </pc:sldChg>
      <pc:sldMasterChg chg="delSldLayout">
        <pc:chgData name="Suresh Sugumar" userId="df1e9417-7502-4b52-826d-43f3f74e5621" providerId="ADAL" clId="{8E50BFC9-1239-4156-85A9-B2A0A2192D64}" dt="2021-09-07T14:49:26.586" v="2" actId="47"/>
        <pc:sldMasterMkLst>
          <pc:docMk/>
          <pc:sldMasterMk cId="0" sldId="2147483692"/>
        </pc:sldMasterMkLst>
        <pc:sldLayoutChg chg="del">
          <pc:chgData name="Suresh Sugumar" userId="df1e9417-7502-4b52-826d-43f3f74e5621" providerId="ADAL" clId="{8E50BFC9-1239-4156-85A9-B2A0A2192D64}" dt="2021-09-07T14:49:26.586" v="2" actId="47"/>
          <pc:sldLayoutMkLst>
            <pc:docMk/>
            <pc:sldMasterMk cId="0" sldId="2147483692"/>
            <pc:sldLayoutMk cId="0" sldId="2147483648"/>
          </pc:sldLayoutMkLst>
        </pc:sldLayoutChg>
        <pc:sldLayoutChg chg="del">
          <pc:chgData name="Suresh Sugumar" userId="df1e9417-7502-4b52-826d-43f3f74e5621" providerId="ADAL" clId="{8E50BFC9-1239-4156-85A9-B2A0A2192D64}" dt="2021-09-07T14:49:24.410" v="1" actId="47"/>
          <pc:sldLayoutMkLst>
            <pc:docMk/>
            <pc:sldMasterMk cId="0" sldId="2147483692"/>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a:buNone/>
              <a:defRPr sz="4000" b="0"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riscv.org/risc-v-international-community-code-of-conduc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0" name="Google Shape;290;p48"/>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https://riscv.org/risc-v-international-community-code-of-conduct/</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body" idx="1"/>
          </p:nvPr>
        </p:nvSpPr>
        <p:spPr>
          <a:xfrm>
            <a:off x="366824" y="1034303"/>
            <a:ext cx="8472300" cy="4028700"/>
          </a:xfrm>
          <a:prstGeom prst="rect">
            <a:avLst/>
          </a:prstGeom>
          <a:noFill/>
          <a:ln>
            <a:noFill/>
          </a:ln>
        </p:spPr>
        <p:txBody>
          <a:bodyPr spcFirstLastPara="1" wrap="square" lIns="68575" tIns="34275" rIns="68575" bIns="34275" anchor="t" anchorCtr="0">
            <a:noAutofit/>
          </a:bodyPr>
          <a:lstStyle/>
          <a:p>
            <a:pPr marL="165100" lvl="0" indent="-158750" algn="l" rtl="0">
              <a:spcBef>
                <a:spcPts val="0"/>
              </a:spcBef>
              <a:spcAft>
                <a:spcPts val="0"/>
              </a:spcAft>
              <a:buSzPts val="1700"/>
              <a:buChar char="•"/>
            </a:pPr>
            <a:r>
              <a:rPr lang="en" sz="17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700"/>
          </a:p>
          <a:p>
            <a:pPr marL="165100" lvl="0" indent="-158750" algn="l" rtl="0">
              <a:spcBef>
                <a:spcPts val="0"/>
              </a:spcBef>
              <a:spcAft>
                <a:spcPts val="0"/>
              </a:spcAft>
              <a:buSzPts val="1700"/>
              <a:buChar char="•"/>
            </a:pPr>
            <a:r>
              <a:rPr lang="en" sz="1700"/>
              <a:t>If some policy, org, extension, etc. can be doing things in a better way, help us make it better. Do not change or not abide by the item unillaterly. Instead let's work together to make it better.</a:t>
            </a:r>
            <a:endParaRPr sz="1700"/>
          </a:p>
          <a:p>
            <a:pPr marL="165100" lvl="0" indent="-158750" algn="l" rtl="0">
              <a:spcBef>
                <a:spcPts val="0"/>
              </a:spcBef>
              <a:spcAft>
                <a:spcPts val="0"/>
              </a:spcAft>
              <a:buSzPts val="1700"/>
              <a:buChar char="•"/>
            </a:pPr>
            <a:r>
              <a:rPr lang="en" sz="17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700"/>
          </a:p>
          <a:p>
            <a:pPr marL="165100" lvl="0" indent="-158750" algn="l" rtl="0">
              <a:spcBef>
                <a:spcPts val="0"/>
              </a:spcBef>
              <a:spcAft>
                <a:spcPts val="0"/>
              </a:spcAft>
              <a:buSzPts val="1700"/>
              <a:buChar char="•"/>
            </a:pPr>
            <a:r>
              <a:rPr lang="en" sz="1700"/>
              <a:t>Where appropriate and possible, meeting minutes will be added as speaker notes within the slides for the Agenda</a:t>
            </a:r>
            <a:endParaRPr sz="1700"/>
          </a:p>
          <a:p>
            <a:pPr marL="0" lvl="0" indent="0" algn="l" rtl="0">
              <a:spcBef>
                <a:spcPts val="0"/>
              </a:spcBef>
              <a:spcAft>
                <a:spcPts val="0"/>
              </a:spcAft>
              <a:buNone/>
            </a:pPr>
            <a:endParaRPr sz="1700"/>
          </a:p>
        </p:txBody>
      </p:sp>
      <p:sp>
        <p:nvSpPr>
          <p:cNvPr id="296" name="Google Shape;296;p49"/>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DEA6-5097-4EF0-BE73-8C4F00D7F87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070277-6FEA-4500-9510-F26905BE584A}"/>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ABE152A-4494-44D9-B4BC-700B13FD593F}"/>
              </a:ext>
            </a:extLst>
          </p:cNvPr>
          <p:cNvPicPr>
            <a:picLocks noChangeAspect="1"/>
          </p:cNvPicPr>
          <p:nvPr/>
        </p:nvPicPr>
        <p:blipFill>
          <a:blip r:embed="rId2"/>
          <a:stretch>
            <a:fillRect/>
          </a:stretch>
        </p:blipFill>
        <p:spPr>
          <a:xfrm>
            <a:off x="0" y="46202"/>
            <a:ext cx="9144000" cy="5051095"/>
          </a:xfrm>
          <a:prstGeom prst="rect">
            <a:avLst/>
          </a:prstGeom>
        </p:spPr>
      </p:pic>
    </p:spTree>
    <p:extLst>
      <p:ext uri="{BB962C8B-B14F-4D97-AF65-F5344CB8AC3E}">
        <p14:creationId xmlns:p14="http://schemas.microsoft.com/office/powerpoint/2010/main" val="11936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5AD3C5-03B5-434D-8B29-0AC37905B950}"/>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F93E00C-DA87-47F5-B000-35A3215A1CB8}"/>
              </a:ext>
            </a:extLst>
          </p:cNvPr>
          <p:cNvPicPr>
            <a:picLocks noChangeAspect="1"/>
          </p:cNvPicPr>
          <p:nvPr/>
        </p:nvPicPr>
        <p:blipFill>
          <a:blip r:embed="rId2"/>
          <a:stretch>
            <a:fillRect/>
          </a:stretch>
        </p:blipFill>
        <p:spPr>
          <a:xfrm>
            <a:off x="43331" y="1034303"/>
            <a:ext cx="9038885" cy="1973737"/>
          </a:xfrm>
          <a:prstGeom prst="rect">
            <a:avLst/>
          </a:prstGeom>
        </p:spPr>
      </p:pic>
      <p:pic>
        <p:nvPicPr>
          <p:cNvPr id="7" name="Picture 6">
            <a:extLst>
              <a:ext uri="{FF2B5EF4-FFF2-40B4-BE49-F238E27FC236}">
                <a16:creationId xmlns:a16="http://schemas.microsoft.com/office/drawing/2014/main" id="{E0233045-B357-4110-8B34-EA2EC1EB83BC}"/>
              </a:ext>
            </a:extLst>
          </p:cNvPr>
          <p:cNvPicPr>
            <a:picLocks noChangeAspect="1"/>
          </p:cNvPicPr>
          <p:nvPr/>
        </p:nvPicPr>
        <p:blipFill>
          <a:blip r:embed="rId3"/>
          <a:stretch>
            <a:fillRect/>
          </a:stretch>
        </p:blipFill>
        <p:spPr>
          <a:xfrm>
            <a:off x="22736" y="2938211"/>
            <a:ext cx="9144000" cy="2067942"/>
          </a:xfrm>
          <a:prstGeom prst="rect">
            <a:avLst/>
          </a:prstGeom>
        </p:spPr>
      </p:pic>
    </p:spTree>
    <p:extLst>
      <p:ext uri="{BB962C8B-B14F-4D97-AF65-F5344CB8AC3E}">
        <p14:creationId xmlns:p14="http://schemas.microsoft.com/office/powerpoint/2010/main" val="72286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2F2FE9D-327A-4582-A4A8-A120406CBBC9}"/>
              </a:ext>
            </a:extLst>
          </p:cNvPr>
          <p:cNvSpPr/>
          <p:nvPr/>
        </p:nvSpPr>
        <p:spPr>
          <a:xfrm>
            <a:off x="2656703" y="626076"/>
            <a:ext cx="2891481"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Security HC</a:t>
            </a:r>
          </a:p>
        </p:txBody>
      </p:sp>
      <p:sp>
        <p:nvSpPr>
          <p:cNvPr id="5" name="Oval 4">
            <a:extLst>
              <a:ext uri="{FF2B5EF4-FFF2-40B4-BE49-F238E27FC236}">
                <a16:creationId xmlns:a16="http://schemas.microsoft.com/office/drawing/2014/main" id="{5F1C92A2-5C2E-49A0-B51E-BDAEA0DE8A65}"/>
              </a:ext>
            </a:extLst>
          </p:cNvPr>
          <p:cNvSpPr/>
          <p:nvPr/>
        </p:nvSpPr>
        <p:spPr>
          <a:xfrm>
            <a:off x="226541" y="1433384"/>
            <a:ext cx="1594022" cy="514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Trusted Computing SIG</a:t>
            </a:r>
          </a:p>
        </p:txBody>
      </p:sp>
      <p:sp>
        <p:nvSpPr>
          <p:cNvPr id="6" name="Oval 5">
            <a:extLst>
              <a:ext uri="{FF2B5EF4-FFF2-40B4-BE49-F238E27FC236}">
                <a16:creationId xmlns:a16="http://schemas.microsoft.com/office/drawing/2014/main" id="{9377E50C-7C0B-4855-87DE-A62B90368949}"/>
              </a:ext>
            </a:extLst>
          </p:cNvPr>
          <p:cNvSpPr/>
          <p:nvPr/>
        </p:nvSpPr>
        <p:spPr>
          <a:xfrm>
            <a:off x="2479589"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Memory Safety SIG</a:t>
            </a:r>
          </a:p>
        </p:txBody>
      </p:sp>
      <p:sp>
        <p:nvSpPr>
          <p:cNvPr id="7" name="Oval 6">
            <a:extLst>
              <a:ext uri="{FF2B5EF4-FFF2-40B4-BE49-F238E27FC236}">
                <a16:creationId xmlns:a16="http://schemas.microsoft.com/office/drawing/2014/main" id="{B9078D4A-A83C-4E5F-BDBB-E393CF3DC123}"/>
              </a:ext>
            </a:extLst>
          </p:cNvPr>
          <p:cNvSpPr/>
          <p:nvPr/>
        </p:nvSpPr>
        <p:spPr>
          <a:xfrm>
            <a:off x="4670854"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Crypto SIG</a:t>
            </a:r>
          </a:p>
        </p:txBody>
      </p:sp>
      <p:sp>
        <p:nvSpPr>
          <p:cNvPr id="8" name="Oval 7">
            <a:extLst>
              <a:ext uri="{FF2B5EF4-FFF2-40B4-BE49-F238E27FC236}">
                <a16:creationId xmlns:a16="http://schemas.microsoft.com/office/drawing/2014/main" id="{D279B299-A420-44E6-9CEA-C1DA98043157}"/>
              </a:ext>
            </a:extLst>
          </p:cNvPr>
          <p:cNvSpPr/>
          <p:nvPr/>
        </p:nvSpPr>
        <p:spPr>
          <a:xfrm>
            <a:off x="7039232"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Blockchain SIG</a:t>
            </a:r>
          </a:p>
        </p:txBody>
      </p:sp>
      <p:sp>
        <p:nvSpPr>
          <p:cNvPr id="9" name="Rectangle: Rounded Corners 8">
            <a:extLst>
              <a:ext uri="{FF2B5EF4-FFF2-40B4-BE49-F238E27FC236}">
                <a16:creationId xmlns:a16="http://schemas.microsoft.com/office/drawing/2014/main" id="{34F86912-8EC2-4852-ACDD-44EB252F7DE3}"/>
              </a:ext>
            </a:extLst>
          </p:cNvPr>
          <p:cNvSpPr/>
          <p:nvPr/>
        </p:nvSpPr>
        <p:spPr>
          <a:xfrm>
            <a:off x="197708" y="2928551"/>
            <a:ext cx="864973"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ZT WG</a:t>
            </a:r>
          </a:p>
        </p:txBody>
      </p:sp>
      <p:sp>
        <p:nvSpPr>
          <p:cNvPr id="10" name="Rectangle: Rounded Corners 9">
            <a:extLst>
              <a:ext uri="{FF2B5EF4-FFF2-40B4-BE49-F238E27FC236}">
                <a16:creationId xmlns:a16="http://schemas.microsoft.com/office/drawing/2014/main" id="{7C570083-466C-4067-8FEA-75F26D89D36F}"/>
              </a:ext>
            </a:extLst>
          </p:cNvPr>
          <p:cNvSpPr/>
          <p:nvPr/>
        </p:nvSpPr>
        <p:spPr>
          <a:xfrm>
            <a:off x="197707" y="3863540"/>
            <a:ext cx="864973"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ZT TG</a:t>
            </a:r>
          </a:p>
        </p:txBody>
      </p:sp>
      <p:sp>
        <p:nvSpPr>
          <p:cNvPr id="11" name="Rectangle: Rounded Corners 10">
            <a:extLst>
              <a:ext uri="{FF2B5EF4-FFF2-40B4-BE49-F238E27FC236}">
                <a16:creationId xmlns:a16="http://schemas.microsoft.com/office/drawing/2014/main" id="{BBC296DE-A5DA-45AE-9A57-9D1D2C3A690F}"/>
              </a:ext>
            </a:extLst>
          </p:cNvPr>
          <p:cNvSpPr/>
          <p:nvPr/>
        </p:nvSpPr>
        <p:spPr>
          <a:xfrm>
            <a:off x="1544594" y="2928551"/>
            <a:ext cx="864973"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TEE WG</a:t>
            </a:r>
          </a:p>
        </p:txBody>
      </p:sp>
      <p:sp>
        <p:nvSpPr>
          <p:cNvPr id="12" name="Rectangle: Rounded Corners 11">
            <a:extLst>
              <a:ext uri="{FF2B5EF4-FFF2-40B4-BE49-F238E27FC236}">
                <a16:creationId xmlns:a16="http://schemas.microsoft.com/office/drawing/2014/main" id="{F274C6F6-6E17-4C5C-9D3F-18CFEE07F090}"/>
              </a:ext>
            </a:extLst>
          </p:cNvPr>
          <p:cNvSpPr/>
          <p:nvPr/>
        </p:nvSpPr>
        <p:spPr>
          <a:xfrm>
            <a:off x="1544593" y="3863540"/>
            <a:ext cx="864973"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TEE TG</a:t>
            </a:r>
          </a:p>
        </p:txBody>
      </p:sp>
      <p:sp>
        <p:nvSpPr>
          <p:cNvPr id="13" name="Rectangle: Rounded Corners 12">
            <a:extLst>
              <a:ext uri="{FF2B5EF4-FFF2-40B4-BE49-F238E27FC236}">
                <a16:creationId xmlns:a16="http://schemas.microsoft.com/office/drawing/2014/main" id="{7F355743-F2EC-47CE-8309-E4A178C29B26}"/>
              </a:ext>
            </a:extLst>
          </p:cNvPr>
          <p:cNvSpPr/>
          <p:nvPr/>
        </p:nvSpPr>
        <p:spPr>
          <a:xfrm>
            <a:off x="2973859"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Confidential Computing WG</a:t>
            </a:r>
          </a:p>
        </p:txBody>
      </p:sp>
      <p:sp>
        <p:nvSpPr>
          <p:cNvPr id="14" name="Rectangle: Rounded Corners 13">
            <a:extLst>
              <a:ext uri="{FF2B5EF4-FFF2-40B4-BE49-F238E27FC236}">
                <a16:creationId xmlns:a16="http://schemas.microsoft.com/office/drawing/2014/main" id="{2E0E4832-4B9F-400A-A528-138ED44CD6A8}"/>
              </a:ext>
            </a:extLst>
          </p:cNvPr>
          <p:cNvSpPr/>
          <p:nvPr/>
        </p:nvSpPr>
        <p:spPr>
          <a:xfrm>
            <a:off x="2973858"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Confidential Computing TG</a:t>
            </a:r>
          </a:p>
        </p:txBody>
      </p:sp>
      <p:sp>
        <p:nvSpPr>
          <p:cNvPr id="15" name="Rectangle: Rounded Corners 14">
            <a:extLst>
              <a:ext uri="{FF2B5EF4-FFF2-40B4-BE49-F238E27FC236}">
                <a16:creationId xmlns:a16="http://schemas.microsoft.com/office/drawing/2014/main" id="{154F4C43-09DE-49CE-926E-406B3792CA94}"/>
              </a:ext>
            </a:extLst>
          </p:cNvPr>
          <p:cNvSpPr/>
          <p:nvPr/>
        </p:nvSpPr>
        <p:spPr>
          <a:xfrm>
            <a:off x="4736756"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Security Model WG</a:t>
            </a:r>
          </a:p>
        </p:txBody>
      </p:sp>
      <p:sp>
        <p:nvSpPr>
          <p:cNvPr id="16" name="Rectangle: Rounded Corners 15">
            <a:extLst>
              <a:ext uri="{FF2B5EF4-FFF2-40B4-BE49-F238E27FC236}">
                <a16:creationId xmlns:a16="http://schemas.microsoft.com/office/drawing/2014/main" id="{76E9FA5A-23ED-4785-A1EF-E9EB31DA68F7}"/>
              </a:ext>
            </a:extLst>
          </p:cNvPr>
          <p:cNvSpPr/>
          <p:nvPr/>
        </p:nvSpPr>
        <p:spPr>
          <a:xfrm>
            <a:off x="4736755"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Security Model TG</a:t>
            </a:r>
          </a:p>
        </p:txBody>
      </p:sp>
      <p:sp>
        <p:nvSpPr>
          <p:cNvPr id="17" name="Rectangle: Rounded Corners 16">
            <a:extLst>
              <a:ext uri="{FF2B5EF4-FFF2-40B4-BE49-F238E27FC236}">
                <a16:creationId xmlns:a16="http://schemas.microsoft.com/office/drawing/2014/main" id="{1C746262-8DCD-4F61-AA65-7142288DAE9E}"/>
              </a:ext>
            </a:extLst>
          </p:cNvPr>
          <p:cNvSpPr/>
          <p:nvPr/>
        </p:nvSpPr>
        <p:spPr>
          <a:xfrm>
            <a:off x="6553200"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Side Channel WG</a:t>
            </a:r>
          </a:p>
        </p:txBody>
      </p:sp>
      <p:sp>
        <p:nvSpPr>
          <p:cNvPr id="18" name="Rectangle: Rounded Corners 17">
            <a:extLst>
              <a:ext uri="{FF2B5EF4-FFF2-40B4-BE49-F238E27FC236}">
                <a16:creationId xmlns:a16="http://schemas.microsoft.com/office/drawing/2014/main" id="{3D3E5252-F74A-4DEC-B4CE-7F0FAF9AA88B}"/>
              </a:ext>
            </a:extLst>
          </p:cNvPr>
          <p:cNvSpPr/>
          <p:nvPr/>
        </p:nvSpPr>
        <p:spPr>
          <a:xfrm>
            <a:off x="6553199"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Side Channel TG</a:t>
            </a:r>
          </a:p>
        </p:txBody>
      </p:sp>
      <p:sp>
        <p:nvSpPr>
          <p:cNvPr id="42" name="Rectangle: Rounded Corners 41">
            <a:extLst>
              <a:ext uri="{FF2B5EF4-FFF2-40B4-BE49-F238E27FC236}">
                <a16:creationId xmlns:a16="http://schemas.microsoft.com/office/drawing/2014/main" id="{000FB128-3005-4253-B01E-968E2C3E368D}"/>
              </a:ext>
            </a:extLst>
          </p:cNvPr>
          <p:cNvSpPr/>
          <p:nvPr/>
        </p:nvSpPr>
        <p:spPr>
          <a:xfrm>
            <a:off x="90617" y="2714365"/>
            <a:ext cx="1066798"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TextBox 43">
            <a:extLst>
              <a:ext uri="{FF2B5EF4-FFF2-40B4-BE49-F238E27FC236}">
                <a16:creationId xmlns:a16="http://schemas.microsoft.com/office/drawing/2014/main" id="{A2508C60-AE93-43B6-9B62-9F21F4D90AC1}"/>
              </a:ext>
            </a:extLst>
          </p:cNvPr>
          <p:cNvSpPr txBox="1"/>
          <p:nvPr/>
        </p:nvSpPr>
        <p:spPr>
          <a:xfrm>
            <a:off x="134896" y="4531723"/>
            <a:ext cx="3493872" cy="261610"/>
          </a:xfrm>
          <a:prstGeom prst="rect">
            <a:avLst/>
          </a:prstGeom>
          <a:noFill/>
        </p:spPr>
        <p:txBody>
          <a:bodyPr wrap="square" rtlCol="0">
            <a:spAutoFit/>
          </a:bodyPr>
          <a:lstStyle/>
          <a:p>
            <a:r>
              <a:rPr lang="en-US" sz="1100" dirty="0"/>
              <a:t>WG – Working Group</a:t>
            </a:r>
          </a:p>
        </p:txBody>
      </p:sp>
      <p:sp>
        <p:nvSpPr>
          <p:cNvPr id="45" name="TextBox 44">
            <a:extLst>
              <a:ext uri="{FF2B5EF4-FFF2-40B4-BE49-F238E27FC236}">
                <a16:creationId xmlns:a16="http://schemas.microsoft.com/office/drawing/2014/main" id="{2B9C0382-9CD8-466F-99C1-BEB87A02AA39}"/>
              </a:ext>
            </a:extLst>
          </p:cNvPr>
          <p:cNvSpPr txBox="1"/>
          <p:nvPr/>
        </p:nvSpPr>
        <p:spPr>
          <a:xfrm>
            <a:off x="6362691" y="4525086"/>
            <a:ext cx="1853513" cy="261610"/>
          </a:xfrm>
          <a:prstGeom prst="rect">
            <a:avLst/>
          </a:prstGeom>
          <a:noFill/>
        </p:spPr>
        <p:txBody>
          <a:bodyPr wrap="square" rtlCol="0">
            <a:spAutoFit/>
          </a:bodyPr>
          <a:lstStyle/>
          <a:p>
            <a:r>
              <a:rPr lang="en-US" sz="1100" dirty="0"/>
              <a:t>TG – Task Group</a:t>
            </a:r>
          </a:p>
        </p:txBody>
      </p:sp>
      <p:sp>
        <p:nvSpPr>
          <p:cNvPr id="46" name="TextBox 45">
            <a:extLst>
              <a:ext uri="{FF2B5EF4-FFF2-40B4-BE49-F238E27FC236}">
                <a16:creationId xmlns:a16="http://schemas.microsoft.com/office/drawing/2014/main" id="{ACE14D17-993D-4413-8A62-7E41562CDE6B}"/>
              </a:ext>
            </a:extLst>
          </p:cNvPr>
          <p:cNvSpPr txBox="1"/>
          <p:nvPr/>
        </p:nvSpPr>
        <p:spPr>
          <a:xfrm>
            <a:off x="134896" y="4794533"/>
            <a:ext cx="5186747" cy="261610"/>
          </a:xfrm>
          <a:prstGeom prst="rect">
            <a:avLst/>
          </a:prstGeom>
          <a:noFill/>
        </p:spPr>
        <p:txBody>
          <a:bodyPr wrap="square" rtlCol="0">
            <a:spAutoFit/>
          </a:bodyPr>
          <a:lstStyle/>
          <a:p>
            <a:r>
              <a:rPr lang="en-US" sz="1100" dirty="0"/>
              <a:t>Separate meetings with focus groups working on a topic.</a:t>
            </a:r>
          </a:p>
        </p:txBody>
      </p:sp>
      <p:sp>
        <p:nvSpPr>
          <p:cNvPr id="47" name="TextBox 46">
            <a:extLst>
              <a:ext uri="{FF2B5EF4-FFF2-40B4-BE49-F238E27FC236}">
                <a16:creationId xmlns:a16="http://schemas.microsoft.com/office/drawing/2014/main" id="{B05B9F50-5E43-49CA-AAE6-8B397FDF67C4}"/>
              </a:ext>
            </a:extLst>
          </p:cNvPr>
          <p:cNvSpPr txBox="1"/>
          <p:nvPr/>
        </p:nvSpPr>
        <p:spPr>
          <a:xfrm>
            <a:off x="6351372" y="4802771"/>
            <a:ext cx="2664939" cy="261610"/>
          </a:xfrm>
          <a:prstGeom prst="rect">
            <a:avLst/>
          </a:prstGeom>
          <a:noFill/>
        </p:spPr>
        <p:txBody>
          <a:bodyPr wrap="square" rtlCol="0">
            <a:spAutoFit/>
          </a:bodyPr>
          <a:lstStyle/>
          <a:p>
            <a:r>
              <a:rPr lang="en-US" sz="1100" dirty="0"/>
              <a:t>HC approves TG when mature.</a:t>
            </a:r>
          </a:p>
        </p:txBody>
      </p:sp>
      <p:sp>
        <p:nvSpPr>
          <p:cNvPr id="48" name="Rectangle: Rounded Corners 47">
            <a:extLst>
              <a:ext uri="{FF2B5EF4-FFF2-40B4-BE49-F238E27FC236}">
                <a16:creationId xmlns:a16="http://schemas.microsoft.com/office/drawing/2014/main" id="{63192C01-8F6A-4972-8256-AC734C05D5EE}"/>
              </a:ext>
            </a:extLst>
          </p:cNvPr>
          <p:cNvSpPr/>
          <p:nvPr/>
        </p:nvSpPr>
        <p:spPr>
          <a:xfrm>
            <a:off x="1443680" y="2710360"/>
            <a:ext cx="1066798"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9" name="Rectangle: Rounded Corners 48">
            <a:extLst>
              <a:ext uri="{FF2B5EF4-FFF2-40B4-BE49-F238E27FC236}">
                <a16:creationId xmlns:a16="http://schemas.microsoft.com/office/drawing/2014/main" id="{8A3764A3-0206-4F2B-8D9B-4C9B19C8D5A1}"/>
              </a:ext>
            </a:extLst>
          </p:cNvPr>
          <p:cNvSpPr/>
          <p:nvPr/>
        </p:nvSpPr>
        <p:spPr>
          <a:xfrm>
            <a:off x="2904869"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Rectangle: Rounded Corners 49">
            <a:extLst>
              <a:ext uri="{FF2B5EF4-FFF2-40B4-BE49-F238E27FC236}">
                <a16:creationId xmlns:a16="http://schemas.microsoft.com/office/drawing/2014/main" id="{F9D9C74F-172C-46A7-BE9D-B89224F70824}"/>
              </a:ext>
            </a:extLst>
          </p:cNvPr>
          <p:cNvSpPr/>
          <p:nvPr/>
        </p:nvSpPr>
        <p:spPr>
          <a:xfrm>
            <a:off x="4665190"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ectangle: Rounded Corners 50">
            <a:extLst>
              <a:ext uri="{FF2B5EF4-FFF2-40B4-BE49-F238E27FC236}">
                <a16:creationId xmlns:a16="http://schemas.microsoft.com/office/drawing/2014/main" id="{E7B8BB33-EF15-4457-A359-DA66A636FA40}"/>
              </a:ext>
            </a:extLst>
          </p:cNvPr>
          <p:cNvSpPr/>
          <p:nvPr/>
        </p:nvSpPr>
        <p:spPr>
          <a:xfrm>
            <a:off x="6481634"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5" name="Connector: Elbow 54">
            <a:extLst>
              <a:ext uri="{FF2B5EF4-FFF2-40B4-BE49-F238E27FC236}">
                <a16:creationId xmlns:a16="http://schemas.microsoft.com/office/drawing/2014/main" id="{A7BC1F8E-8907-4263-BAF6-1D4FC54C196A}"/>
              </a:ext>
            </a:extLst>
          </p:cNvPr>
          <p:cNvCxnSpPr>
            <a:cxnSpLocks/>
            <a:stCxn id="5" idx="4"/>
            <a:endCxn id="42" idx="0"/>
          </p:cNvCxnSpPr>
          <p:nvPr/>
        </p:nvCxnSpPr>
        <p:spPr>
          <a:xfrm rot="5400000">
            <a:off x="440726" y="2131539"/>
            <a:ext cx="766116" cy="3995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9384C5A-C3B2-4620-A0AD-E390F2E01946}"/>
              </a:ext>
            </a:extLst>
          </p:cNvPr>
          <p:cNvCxnSpPr>
            <a:cxnSpLocks/>
            <a:stCxn id="5" idx="4"/>
            <a:endCxn id="48" idx="0"/>
          </p:cNvCxnSpPr>
          <p:nvPr/>
        </p:nvCxnSpPr>
        <p:spPr>
          <a:xfrm rot="16200000" flipH="1">
            <a:off x="1119260" y="1852540"/>
            <a:ext cx="762111" cy="9535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DA1FFF2-2B3F-4FB0-9CB6-6234D6DF87DC}"/>
              </a:ext>
            </a:extLst>
          </p:cNvPr>
          <p:cNvCxnSpPr>
            <a:cxnSpLocks/>
            <a:stCxn id="5" idx="4"/>
            <a:endCxn id="49" idx="0"/>
          </p:cNvCxnSpPr>
          <p:nvPr/>
        </p:nvCxnSpPr>
        <p:spPr>
          <a:xfrm rot="16200000" flipH="1">
            <a:off x="1931976" y="1039825"/>
            <a:ext cx="762110" cy="25789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739CCE5-7431-4DDF-8CC9-E4F001BD8B0E}"/>
              </a:ext>
            </a:extLst>
          </p:cNvPr>
          <p:cNvCxnSpPr>
            <a:cxnSpLocks/>
            <a:stCxn id="5" idx="4"/>
            <a:endCxn id="50" idx="0"/>
          </p:cNvCxnSpPr>
          <p:nvPr/>
        </p:nvCxnSpPr>
        <p:spPr>
          <a:xfrm rot="16200000" flipH="1">
            <a:off x="2812136" y="159664"/>
            <a:ext cx="762110" cy="433927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9A1521F-3028-4FC4-9FEF-D4DCCC979D07}"/>
              </a:ext>
            </a:extLst>
          </p:cNvPr>
          <p:cNvCxnSpPr>
            <a:cxnSpLocks/>
            <a:stCxn id="5" idx="4"/>
            <a:endCxn id="51" idx="0"/>
          </p:cNvCxnSpPr>
          <p:nvPr/>
        </p:nvCxnSpPr>
        <p:spPr>
          <a:xfrm rot="16200000" flipH="1">
            <a:off x="3720358" y="-748558"/>
            <a:ext cx="762110" cy="61557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8E2FD78-45A6-48C0-B289-070CC44A9B9C}"/>
              </a:ext>
            </a:extLst>
          </p:cNvPr>
          <p:cNvCxnSpPr/>
          <p:nvPr/>
        </p:nvCxnSpPr>
        <p:spPr>
          <a:xfrm>
            <a:off x="8177198" y="3536258"/>
            <a:ext cx="676444" cy="0"/>
          </a:xfrm>
          <a:prstGeom prst="line">
            <a:avLst/>
          </a:prstGeom>
          <a:ln>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88083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502</Words>
  <Application>Microsoft Office PowerPoint</Application>
  <PresentationFormat>On-screen Show (16:9)</PresentationFormat>
  <Paragraphs>38</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Century Gothic</vt:lpstr>
      <vt:lpstr>Helvetica Neue</vt:lpstr>
      <vt:lpstr>Merriweather Sans</vt:lpstr>
      <vt:lpstr>Open Sans</vt:lpstr>
      <vt:lpstr>Simple Light</vt:lpstr>
      <vt:lpstr>Antitrust Policy Notice  </vt:lpstr>
      <vt:lpstr>Collaborative &amp; Welcoming Community</vt:lpstr>
      <vt:lpstr>Conventions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Antitrust Policy Notice  </dc:title>
  <cp:lastModifiedBy>Suresh Sugumar</cp:lastModifiedBy>
  <cp:revision>5</cp:revision>
  <dcterms:modified xsi:type="dcterms:W3CDTF">2021-09-21T15:56:51Z</dcterms:modified>
</cp:coreProperties>
</file>